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80A2E70-8E84-4FF0-83D3-7BEB9EED02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C671DA3-ADEF-44F3-8BAA-5C5DE74FBC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B3A0D2B-3A36-4FC0-AFEA-DFC54591E01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BB5D5D9-4606-41AA-8351-E17073D0BA5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4DFAC83C-A707-4FC3-A933-3715B709EA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A16F596-D430-49B4-92D2-F4C227E1B85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5F93E23-B88A-4FF1-9F23-F4777B43CCB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50AD764-F562-43DC-A184-5DAAF1E6A2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016022A-9AAA-4F8E-A679-5EE932A3D50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12A2622-57D4-451A-9A6A-026E6BA4FD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D98D7A4-8F06-4F24-AD03-7A4C5D7E46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1CDE5900-CB2B-44BB-8BE4-C11EAB7C6A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24978BB-8667-466F-9019-FDB6E77758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E4AD47A-10BF-4075-980D-976437D78275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164A52E-DDFE-4ADD-94F2-EC4A5942A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4C64245-082C-4AB0-8D05-82FD509515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A01C00-24D9-480D-B115-551B98218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AF7629-CA2D-4D55-8E8A-5F90BD2F5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5BCF89-C690-4E6C-B857-66B51182AA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9AFB7-5B13-47FC-9B6A-151669C32D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6136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C85646-239B-47AD-AADC-B814CC150E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14F563-E2E1-4D17-940A-7FB2E55923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A45AF0-F976-41E5-945D-3B3E4293B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8FC9A-2FFD-4376-9E8D-C7FD3524C0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508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F7697C-9827-4E55-A424-AC565A6049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32698A-407F-4D39-98F2-92A1F9F77A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978267-9070-43FE-931C-4006E15981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CC33D-FD7D-4FB8-9E1F-0AE251C50D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5582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B044F7-40D0-4D9C-B693-2FDC0FB56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712444-E132-427B-B163-408DF7AACC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A8D2A-A805-4BB8-9A81-2872FF771A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75475-BB08-43E6-A049-7954D1672E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8393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04A98F-E5E8-4D1A-9C4B-1A2EF4170E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B5E4AB-3D71-4457-8582-81C295CCA4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AB92E3-C3E7-4652-9D42-5083AE3A96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32148-E2C6-4DCB-8674-BCC8379A66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578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332794-9761-4CF3-BE59-D002AFD345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75ECC8-07FB-41B1-B77E-86B5431881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2F5368-77A4-4356-AA82-FF4D4213D7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08432-33A9-417F-BFAA-88DE3A90E3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90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B17D3B-31C8-4615-A3FF-66178C0D5E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B68F69-F5AB-4B15-A418-61C23463DA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CC3D4DA-CBAC-4580-BBC6-867ED11A30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21537-9A26-472A-BAE0-20A2F452DD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128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98E6CA1-6D92-41DA-9A69-69E356ADC3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8FB112-F7F6-4BE3-8B14-8D01D35456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777F4E4-88FC-4468-A276-EA66BB00CF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B0FFF-E005-409E-8D8F-F8594726D0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471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A452C87-502B-4999-A3F4-20BD94262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EB5D170-6E60-45BA-8C86-A7BE336B2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7ABD58-3F61-4BE9-9B83-8F5536D925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195BA-FE21-442C-8E23-AD3F0F689F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389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316043-FE30-4BAF-B696-1AE45AC7A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2A24CF-41D6-42E0-9CCE-8DCBE8A6A0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D4D323-DB99-454B-98D7-32A7D1FEC7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D2261-C258-4F1D-8633-3E05EC6579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09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27052C-C2BD-49D6-97EA-141DE1F0E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3D06FF-D576-4188-BF65-881DF5044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A68338-4D9C-47E6-9DB3-7FCDF92F4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7116E-F50A-4B88-8709-1517F5E4B6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097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04A43B-6A51-41AA-83DD-1C676661DE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B72BAC-C8AC-400B-9F57-2CB9961FC4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F5DDDA9-5937-4837-8066-5C8E09F300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0A14F1A-C72F-4C6B-B6B6-BB490ADD25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041DA7-00F9-4A92-8C83-881216131A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12C882F-5A80-4A8A-972D-BAABA97E55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329991C4-071E-4F54-9575-833AEB9A3F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93713" y="3429000"/>
            <a:ext cx="8166100" cy="2589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関係にある企業等として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④講演料：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HA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製薬、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KK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機器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⑥受託研究・共同研究費：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HA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⑦奨学寄付金：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KK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機器</a:t>
            </a:r>
            <a:endParaRPr kumimoji="0" lang="en-US" altLang="ja-JP" sz="24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buFontTx/>
              <a:buNone/>
            </a:pP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⑧寄附講座所属：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SF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製薬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400" b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89E96B16-5185-4C7F-8AA5-7B7D981D4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113" y="642938"/>
            <a:ext cx="8640762" cy="58959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17BCED69-D4B0-4BF3-8500-3E28E91CA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9100" y="715963"/>
            <a:ext cx="8305800" cy="219233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32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日本高齢消化器病学会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br>
              <a:rPr kumimoji="0" lang="en-US" altLang="ja-JP" sz="1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発表者名</a:t>
            </a:r>
            <a:r>
              <a:rPr kumimoji="0" lang="en-US" altLang="ja-JP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:</a:t>
            </a:r>
            <a:r>
              <a:rPr kumimoji="0" lang="ja-JP" altLang="en-US" sz="2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〇日本一夫、高齢太郎、・・・　　　（〇発表責任者）</a:t>
            </a:r>
            <a:endParaRPr kumimoji="0" lang="en-US" altLang="ja-JP" sz="24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1" name="正方形/長方形 9">
            <a:extLst>
              <a:ext uri="{FF2B5EF4-FFF2-40B4-BE49-F238E27FC236}">
                <a16:creationId xmlns:a16="http://schemas.microsoft.com/office/drawing/2014/main" id="{F3748240-19F1-4DA3-9088-AFA6A95F5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4800" y="4564063"/>
            <a:ext cx="3352800" cy="822325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>
                <a:solidFill>
                  <a:srgbClr val="FF0000"/>
                </a:solidFill>
              </a:rPr>
              <a:t> ←開示すべき内容がある項目のみ記載する</a:t>
            </a:r>
          </a:p>
        </p:txBody>
      </p:sp>
      <p:sp>
        <p:nvSpPr>
          <p:cNvPr id="4102" name="正方形/長方形 7">
            <a:extLst>
              <a:ext uri="{FF2B5EF4-FFF2-40B4-BE49-F238E27FC236}">
                <a16:creationId xmlns:a16="http://schemas.microsoft.com/office/drawing/2014/main" id="{C78D01CF-46EA-4615-B821-E36B5F4F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0763" y="2727325"/>
            <a:ext cx="3325812" cy="369888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rgbClr val="FF0000"/>
                </a:solidFill>
              </a:rPr>
              <a:t>↑</a:t>
            </a:r>
            <a:r>
              <a:rPr kumimoji="0" lang="ja-JP" altLang="en-US" sz="1800">
                <a:solidFill>
                  <a:srgbClr val="FF0000"/>
                </a:solidFill>
              </a:rPr>
              <a:t>発表者全員の氏名を記載する</a:t>
            </a:r>
          </a:p>
        </p:txBody>
      </p:sp>
      <p:sp>
        <p:nvSpPr>
          <p:cNvPr id="4103" name="テキスト ボックス 5">
            <a:extLst>
              <a:ext uri="{FF2B5EF4-FFF2-40B4-BE49-F238E27FC236}">
                <a16:creationId xmlns:a16="http://schemas.microsoft.com/office/drawing/2014/main" id="{86ABEE98-6666-412A-B62E-204DCDA43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713" y="106363"/>
            <a:ext cx="1101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1A</a:t>
            </a:r>
            <a:endParaRPr lang="ja-JP" altLang="en-US" sz="200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99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Times New Roman</vt:lpstr>
      <vt:lpstr>ＭＳ Ｐゴシック</vt:lpstr>
      <vt:lpstr>Arial</vt:lpstr>
      <vt:lpstr>Default Design</vt:lpstr>
      <vt:lpstr>日本高齢消化器病学会 ＣＯ Ｉ 開示  発表者名:〇日本一夫、高齢太郎、・・・　　　（〇発表責任者）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齋藤 英司</cp:lastModifiedBy>
  <cp:revision>101</cp:revision>
  <dcterms:created xsi:type="dcterms:W3CDTF">2015-10-21T04:55:21Z</dcterms:created>
  <dcterms:modified xsi:type="dcterms:W3CDTF">2022-03-22T08:08:10Z</dcterms:modified>
</cp:coreProperties>
</file>