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58A64E7-2146-49DC-ADD4-D6281F36F3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8E09C50-1A68-4C99-9EA3-DADEAB91A4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7AE2D44A-4F54-407B-81A8-459F0D743ED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905FEAF-0676-48C2-9B9B-21639BA8D34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0E84C2CC-F41B-4523-B9D2-42E01E56F9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D21D247-F734-4670-AEDE-F1DDB6D324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031DCBD-C861-4490-B597-2E5689ACAAD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05990E7-75D2-48E5-A8C7-DDCD0FDECE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9FFBE40-CF0F-4029-80F2-A30939E71A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77E7EF9-BC4F-493D-994B-9022972130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7008574-AFAB-4AEB-BB1A-4FB8AE6B4A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3AD5233-D9BA-4717-BEB3-4D40BFA0C2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04F1DEC-E7CE-4CD6-B57E-F205E9542D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DE4C9B4-A91F-4F33-B828-364AB8BC1ABE}" type="slidenum">
              <a:rPr kumimoji="0" lang="en-US" altLang="ja-JP" sz="1200" smtClean="0">
                <a:solidFill>
                  <a:srgbClr val="000000"/>
                </a:solidFill>
              </a:rPr>
              <a:pPr/>
              <a:t>1</a:t>
            </a:fld>
            <a:endParaRPr kumimoji="0" lang="en-US" altLang="ja-JP" sz="1200">
              <a:solidFill>
                <a:srgbClr val="000000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0635959-EE00-4DF4-8078-3FAB7EA16F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B7766D6-24FB-428F-B28D-3CEC1FAB7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89CEF9-318F-43BF-A652-22FA1299D4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487BFA-925B-4CE0-A85E-9ED282DDCF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D74A37-CD06-4C93-AC59-0150EDCB3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54006-E6D3-4C0C-93A0-6317E9B194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63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7ADAE7-426B-4D4F-8A3D-B106B72DFC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60B936-1019-4AB7-BF72-264B5C81A2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7CEC46-58A9-44FC-8736-8DC78E7FEA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92470-FDF1-49FF-A449-165F075DAA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334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526087-2963-4748-81B4-E37376F244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E109-4186-42EB-B95B-31D2BC8AFE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8B6964-E088-4E5A-B6B0-E02CE99A9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84565-741D-47CD-99DF-EB8E2D37E0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492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A0498B-48E8-473B-A948-7792BA9E43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78E66E-A2B0-4B30-9BD1-4E6973F72E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3E0E78-B8C0-4422-8A49-1BAF74E662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9265D-AD76-4FCD-9ECC-A6F23BC637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4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91075-F59B-47B7-8862-8727090573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5C5B6C-7FB8-42B2-B41C-34E88DF11A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F36897-60CF-4AE3-BDDB-9A844A3F7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3D735-A1BA-4A2D-83D9-21BC92D3A1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682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97E60F-B486-4BB1-88AD-E75CC1E5E5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27FC4-E83C-444B-8B8B-1EFC9A8F74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56DBB0-983D-4ED6-BA8E-ADE818E40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8B35B-5C3E-451C-816F-C65BE536FE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098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44C844-DA41-4D38-99C8-87E00DE92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423CC7F-A308-4F5D-AD18-51C89960BD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693770D-C4D5-41D9-B149-DF90D7E978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00E99-E06C-4084-8FE6-F6C478D4ED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462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2BE1E21-E1BA-4983-88BC-C7227B28F1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CE50E1D-11DD-4746-904C-8497FF6A2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ABDC95B-82D1-4CA3-961D-835AAE111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6F843-6B4C-4996-88F2-E3188653EC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274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D714EF-AB54-4B20-8038-B9806695D4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E41451-B048-43D2-B7F7-6B107051B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8F6A14-CBCD-426F-8627-88246E413F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8AA81-FA79-47FE-A73B-55747707A8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046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52160A-FAD2-42F1-8F1F-063BEE044C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20CE1D-0833-4EA9-993C-5CE71245BE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2C834E-68E9-4B11-9995-77D0244CD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2647C-E325-4F29-9DEB-1B6C8E359A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32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4CD26C-6BAA-4B61-928C-A6A9046AF1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AF0129-1F61-4AAC-9E43-1C0805CBFE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316672-E318-49B7-A7FB-D0C7499BE2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0AD6E-9557-400D-8B88-640D9F8F4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101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1FB7A2-E907-43F1-80A5-EE41856F9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1470A4-B603-482B-B500-850AA36F3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77A215-19E3-46D4-88C7-6FE6A5A975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1C0BE7-302A-418A-A1A9-835F01ABE4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20827A-360B-42AE-8793-286390A0FF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B4DE4792-EC78-4884-919E-6BB910EBA2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08EFECEE-6022-4978-82D3-3E675B035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1013" y="3790950"/>
            <a:ext cx="8166100" cy="1574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演題発表に関連し、開示すべき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関係にある企業等はありません。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kumimoji="0" lang="en-US" altLang="ja-JP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D95BAA4-67B8-425F-BAB0-6BF7D2FB5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874713"/>
            <a:ext cx="8640763" cy="465296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473D8EBB-A12F-46B2-8524-B59C294A6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9100" y="1077913"/>
            <a:ext cx="8305800" cy="238125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日本高齢消化器病学会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br>
              <a:rPr kumimoji="0" lang="en-US" altLang="ja-JP"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: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〇日本一夫、高齢太郎、・・・　　　（〇発表責任者）</a:t>
            </a:r>
            <a:endParaRPr kumimoji="0" lang="en-US" altLang="ja-JP" sz="24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1" name="正方形/長方形 7">
            <a:extLst>
              <a:ext uri="{FF2B5EF4-FFF2-40B4-BE49-F238E27FC236}">
                <a16:creationId xmlns:a16="http://schemas.microsoft.com/office/drawing/2014/main" id="{B5C7CD7E-176D-4131-AA73-B2342D90E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3189288"/>
            <a:ext cx="3325812" cy="36988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FF0000"/>
                </a:solidFill>
              </a:rPr>
              <a:t>↑</a:t>
            </a:r>
            <a:r>
              <a:rPr kumimoji="0" lang="ja-JP" altLang="en-US" sz="1800">
                <a:solidFill>
                  <a:srgbClr val="FF0000"/>
                </a:solidFill>
              </a:rPr>
              <a:t>発表者全員の氏名を記載する</a:t>
            </a:r>
          </a:p>
        </p:txBody>
      </p:sp>
      <p:sp>
        <p:nvSpPr>
          <p:cNvPr id="4102" name="テキスト ボックス 5">
            <a:extLst>
              <a:ext uri="{FF2B5EF4-FFF2-40B4-BE49-F238E27FC236}">
                <a16:creationId xmlns:a16="http://schemas.microsoft.com/office/drawing/2014/main" id="{85EBDA81-4239-445E-9137-34F9430CF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06363"/>
            <a:ext cx="1069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FFFF"/>
                </a:solidFill>
                <a:latin typeface="ＭＳ Ｐゴシック" panose="020B0600070205080204" pitchFamily="50" charset="-128"/>
              </a:rPr>
              <a:t>様式１</a:t>
            </a:r>
            <a:r>
              <a:rPr lang="en-US" altLang="ja-JP" sz="2000">
                <a:solidFill>
                  <a:srgbClr val="FFFFFF"/>
                </a:solidFill>
                <a:latin typeface="ＭＳ Ｐゴシック" panose="020B0600070205080204" pitchFamily="50" charset="-128"/>
              </a:rPr>
              <a:t>B</a:t>
            </a:r>
            <a:endParaRPr lang="ja-JP" altLang="en-US" sz="2000">
              <a:solidFill>
                <a:srgbClr val="FFFFFF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59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Times New Roman</vt:lpstr>
      <vt:lpstr>ＭＳ Ｐゴシック</vt:lpstr>
      <vt:lpstr>Arial</vt:lpstr>
      <vt:lpstr>Default Design</vt:lpstr>
      <vt:lpstr>日本高齢消化器病学会 ＣＯ Ｉ 開示  発表者名:〇日本一夫、高齢太郎、・・・　　　（〇発表責任者）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齋藤 英司</cp:lastModifiedBy>
  <cp:revision>94</cp:revision>
  <dcterms:created xsi:type="dcterms:W3CDTF">2000-09-04T17:39:07Z</dcterms:created>
  <dcterms:modified xsi:type="dcterms:W3CDTF">2022-03-22T08:08:21Z</dcterms:modified>
</cp:coreProperties>
</file>