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8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BB2F439-03A6-4DAA-B097-223CE49592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D27FC00-9C4D-4520-9F3E-FF3B0BFB4CA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2993371-32D5-4FCC-BED2-71F1CE89577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D0B74066-4307-4827-B701-9FDB1C9167C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CE9B033F-089B-44AC-A6FE-EB2E85FC40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21C0293-E44A-4E79-8617-FE1A442D653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DCADBA8-4847-4F6E-97B2-3CD5DDCBF4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33791F4-C47B-408B-A73F-E939EBC6FFF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14068B4F-4BBF-42F1-800B-8A931D22463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63FC18E-94EF-4D11-B752-47E821C68C2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A9D85CD-0DD3-4217-A618-AE33975A64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E6309125-5C7B-4FD8-A778-EA68EEC867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56A0E85-1030-48C7-964F-4D3FDC7FEA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3C2CD22-CCBD-47D0-91D6-7E04F1220034}" type="slidenum">
              <a:rPr kumimoji="0" lang="en-US" altLang="ja-JP" sz="1200" smtClean="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9D53903-316C-43C5-B59F-87FEA16B27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01C99BF-6041-4F69-8233-8872BD518D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7B5A02-201A-431E-9C57-00E220BCB3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47272C-0EAC-46D9-8078-BB9AB73EB1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0A845F-836A-4D17-A3CA-388108151C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DC462-D89C-43F7-893D-846E353B8D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6822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E9CEE0-9D62-4346-A757-557DC70A14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D1A8A5-E33F-46D1-9DA5-7EA679F1DE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89CA97-18C3-4809-81A0-4F33E40C55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8B28E-9721-4691-A377-1FAEAE5905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695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95598A-71F6-4636-AED8-1C8B7CA8F5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A2B96B-2382-4371-83D9-EEB8FFB6CF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AF791C4-3170-4C2C-85F1-FBBDA7811C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0BEB8-B662-4AFC-854A-68DC9D7F8D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182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DF3753-302C-457D-9938-E087941214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B342E0-6E88-4307-9FF8-AAD25C369B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A8062C-BC31-4841-B7A9-85AFA7C8A2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00133-FB6B-4497-B024-B3A2CDBDDC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2961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E59572-50C5-4F9E-8E9C-082F73768E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9F711F-9D4E-446C-B043-B16C35A974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6264B0F-D0C7-46FA-B17E-88EE4AD8BE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C5D3A-0799-4F97-B7DB-890F75D2EB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745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EB3EE4-83E6-40F2-BA97-89F49D6806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56C3C4-5E51-4E23-998B-05634DB59B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B4CADF-8A36-4271-BB62-C706D4C99E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70F76-EF62-498F-8883-B973E7466A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4583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CD16AF7-FE95-4168-8AD4-872268B2FD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75A564D-E2E8-466B-A0A8-799039DD5F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1C767BE-6D64-4626-8EB1-C84A2B7E74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56229-D03F-45F1-8400-8691D12014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7885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16161B6-C31B-4B34-B2B4-5B13B072D2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4EC7380-4C5E-4FC9-9193-AA149E632B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4D1F910-4DEC-4040-ADCB-033B18CB09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05989-6C7C-4B68-9543-C40C96FA98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98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CA39A44-CDFF-42AC-BB8A-608BB69860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5E271DD-E5EC-463E-A350-488E60B242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E86263D-6786-4466-9B20-2E31F8E5B3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9B780-D25A-4D64-A19F-7B7AA5868C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884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627C82-9288-40C9-9A12-79554A9B13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23235B-15F9-4652-AAE6-1D145C4F26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2B0748-A71A-4E69-808E-B207033C1D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45903-F321-41ED-8CCF-A7D74FE9F6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0543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D596E2-3BCF-4D9D-9271-D5CA9E1F39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552345-C838-4584-AA7C-44EBC73A81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3983EA-A407-4F44-8940-421DBEE1E5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4A058-DA72-49E6-91E6-F3212B828C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6475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0ED8B0D-4B53-405B-A32E-6EDEC70951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C921C3B-2960-40CA-967A-EE53CD0365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578B518-6437-4F21-8390-F7A2CC10748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97D2142-FB13-462B-B29F-E33596399B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8C38A2E-0005-4337-BAA6-9B4F0D4BF7E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B4A6ECF3-152E-4469-A402-1C1937212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43AC3987-8152-4FED-B29E-A5D83F214C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9713" y="2733675"/>
            <a:ext cx="8166100" cy="27320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240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40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関係にある企業等として</a:t>
            </a:r>
            <a:endParaRPr kumimoji="0" lang="en-US" altLang="ja-JP" sz="240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40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kumimoji="0" lang="ja-JP" altLang="en-US" sz="2400">
                <a:latin typeface="Arial" panose="020B0604020202020204" pitchFamily="34" charset="0"/>
                <a:ea typeface="ＭＳ Ｐゴシック" panose="020B0600070205080204" pitchFamily="50" charset="-128"/>
              </a:rPr>
              <a:t>④講演料： </a:t>
            </a:r>
            <a:r>
              <a:rPr kumimoji="0" lang="en-US" altLang="ja-JP" sz="2400">
                <a:latin typeface="Arial" panose="020B0604020202020204" pitchFamily="34" charset="0"/>
                <a:ea typeface="ＭＳ Ｐゴシック" panose="020B0600070205080204" pitchFamily="50" charset="-128"/>
              </a:rPr>
              <a:t>HA</a:t>
            </a:r>
            <a:r>
              <a:rPr kumimoji="0" lang="ja-JP" altLang="en-US" sz="2400">
                <a:latin typeface="Arial" panose="020B0604020202020204" pitchFamily="34" charset="0"/>
                <a:ea typeface="ＭＳ Ｐゴシック" panose="020B0600070205080204" pitchFamily="50" charset="-128"/>
              </a:rPr>
              <a:t>製薬、</a:t>
            </a:r>
            <a:r>
              <a:rPr kumimoji="0" lang="en-US" altLang="ja-JP" sz="2400">
                <a:latin typeface="Arial" panose="020B0604020202020204" pitchFamily="34" charset="0"/>
                <a:ea typeface="ＭＳ Ｐゴシック" panose="020B0600070205080204" pitchFamily="50" charset="-128"/>
              </a:rPr>
              <a:t>KK</a:t>
            </a:r>
            <a:r>
              <a:rPr kumimoji="0" lang="ja-JP" altLang="en-US" sz="2400">
                <a:latin typeface="Arial" panose="020B0604020202020204" pitchFamily="34" charset="0"/>
                <a:ea typeface="ＭＳ Ｐゴシック" panose="020B0600070205080204" pitchFamily="50" charset="-128"/>
              </a:rPr>
              <a:t>機器</a:t>
            </a:r>
          </a:p>
          <a:p>
            <a:pPr eaLnBrk="1" hangingPunct="1">
              <a:buFontTx/>
              <a:buNone/>
            </a:pPr>
            <a:r>
              <a:rPr kumimoji="0" lang="ja-JP" altLang="en-US" sz="2400">
                <a:latin typeface="Arial" panose="020B0604020202020204" pitchFamily="34" charset="0"/>
                <a:ea typeface="ＭＳ Ｐゴシック" panose="020B0600070205080204" pitchFamily="50" charset="-128"/>
              </a:rPr>
              <a:t>⑥受託研究・共同研究費：</a:t>
            </a:r>
            <a:r>
              <a:rPr kumimoji="0" lang="en-US" altLang="ja-JP" sz="2400">
                <a:latin typeface="Arial" panose="020B0604020202020204" pitchFamily="34" charset="0"/>
                <a:ea typeface="ＭＳ Ｐゴシック" panose="020B0600070205080204" pitchFamily="50" charset="-128"/>
              </a:rPr>
              <a:t>HA</a:t>
            </a:r>
            <a:r>
              <a:rPr kumimoji="0" lang="ja-JP" altLang="en-US" sz="2400"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</a:p>
          <a:p>
            <a:pPr eaLnBrk="1" hangingPunct="1">
              <a:buFontTx/>
              <a:buNone/>
            </a:pPr>
            <a:r>
              <a:rPr kumimoji="0" lang="ja-JP" altLang="en-US" sz="2400">
                <a:latin typeface="Arial" panose="020B0604020202020204" pitchFamily="34" charset="0"/>
                <a:ea typeface="ＭＳ Ｐゴシック" panose="020B0600070205080204" pitchFamily="50" charset="-128"/>
              </a:rPr>
              <a:t>⑦奨学寄付金：</a:t>
            </a:r>
            <a:r>
              <a:rPr kumimoji="0" lang="en-US" altLang="ja-JP" sz="2400">
                <a:latin typeface="Arial" panose="020B0604020202020204" pitchFamily="34" charset="0"/>
                <a:ea typeface="ＭＳ Ｐゴシック" panose="020B0600070205080204" pitchFamily="50" charset="-128"/>
              </a:rPr>
              <a:t>KK</a:t>
            </a:r>
            <a:r>
              <a:rPr kumimoji="0" lang="ja-JP" altLang="en-US" sz="2400">
                <a:latin typeface="Arial" panose="020B0604020202020204" pitchFamily="34" charset="0"/>
                <a:ea typeface="ＭＳ Ｐゴシック" panose="020B0600070205080204" pitchFamily="50" charset="-128"/>
              </a:rPr>
              <a:t>機器</a:t>
            </a:r>
          </a:p>
          <a:p>
            <a:pPr eaLnBrk="1" hangingPunct="1">
              <a:buFontTx/>
              <a:buNone/>
            </a:pPr>
            <a:r>
              <a:rPr kumimoji="0" lang="ja-JP" altLang="en-US" sz="2400">
                <a:latin typeface="Arial" panose="020B0604020202020204" pitchFamily="34" charset="0"/>
                <a:ea typeface="ＭＳ Ｐゴシック" panose="020B0600070205080204" pitchFamily="50" charset="-128"/>
              </a:rPr>
              <a:t>⑧寄附講座所属：</a:t>
            </a:r>
            <a:r>
              <a:rPr kumimoji="0" lang="en-US" altLang="ja-JP" sz="2400">
                <a:latin typeface="Arial" panose="020B0604020202020204" pitchFamily="34" charset="0"/>
                <a:ea typeface="ＭＳ Ｐゴシック" panose="020B0600070205080204" pitchFamily="50" charset="-128"/>
              </a:rPr>
              <a:t>SF</a:t>
            </a:r>
            <a:r>
              <a:rPr kumimoji="0" lang="ja-JP" altLang="en-US" sz="2400">
                <a:latin typeface="Arial" panose="020B0604020202020204" pitchFamily="34" charset="0"/>
                <a:ea typeface="ＭＳ Ｐゴシック" panose="020B0600070205080204" pitchFamily="50" charset="-128"/>
              </a:rPr>
              <a:t>薬品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40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099" name="正方形/長方形 4">
            <a:extLst>
              <a:ext uri="{FF2B5EF4-FFF2-40B4-BE49-F238E27FC236}">
                <a16:creationId xmlns:a16="http://schemas.microsoft.com/office/drawing/2014/main" id="{D9F32E20-B493-492E-AC2C-1ABF06C63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23875"/>
            <a:ext cx="8640763" cy="6135688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3C6162A7-E15A-4D87-9B7C-2B878251C0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3838" y="544513"/>
            <a:ext cx="4459287" cy="703262"/>
          </a:xfrm>
          <a:solidFill>
            <a:schemeClr val="bg1"/>
          </a:solidFill>
        </p:spPr>
        <p:txBody>
          <a:bodyPr/>
          <a:lstStyle/>
          <a:p>
            <a:pPr algn="l" eaLnBrk="1" hangingPunct="1"/>
            <a:r>
              <a:rPr kumimoji="0" lang="ja-JP" altLang="en-US" sz="4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発表者のＣＯ Ｉ 開示</a:t>
            </a:r>
            <a:endParaRPr kumimoji="0" lang="en-US" altLang="ja-JP" sz="1800" i="1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101" name="テキスト ボックス 5">
            <a:extLst>
              <a:ext uri="{FF2B5EF4-FFF2-40B4-BE49-F238E27FC236}">
                <a16:creationId xmlns:a16="http://schemas.microsoft.com/office/drawing/2014/main" id="{E081645C-E34D-414B-B555-24E93DDF5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13" y="106363"/>
            <a:ext cx="1011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ＭＳ Ｐゴシック" panose="020B0600070205080204" pitchFamily="50" charset="-128"/>
              </a:rPr>
              <a:t>様式</a:t>
            </a:r>
            <a:r>
              <a:rPr lang="en-US" altLang="ja-JP" sz="2000">
                <a:latin typeface="ＭＳ Ｐゴシック" panose="020B0600070205080204" pitchFamily="50" charset="-128"/>
              </a:rPr>
              <a:t>1C</a:t>
            </a:r>
          </a:p>
        </p:txBody>
      </p:sp>
      <p:sp>
        <p:nvSpPr>
          <p:cNvPr id="4102" name="テキスト ボックス 7">
            <a:extLst>
              <a:ext uri="{FF2B5EF4-FFF2-40B4-BE49-F238E27FC236}">
                <a16:creationId xmlns:a16="http://schemas.microsoft.com/office/drawing/2014/main" id="{5EEF5AF4-F76E-4BB9-B538-DA73AC65F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13" y="1354138"/>
            <a:ext cx="79390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ＭＳ Ｐゴシック" panose="020B0600070205080204" pitchFamily="50" charset="-128"/>
              </a:rPr>
              <a:t>発表者名</a:t>
            </a:r>
            <a:r>
              <a:rPr lang="en-US" altLang="ja-JP" sz="2400">
                <a:latin typeface="ＭＳ Ｐゴシック" panose="020B0600070205080204" pitchFamily="50" charset="-128"/>
              </a:rPr>
              <a:t>:</a:t>
            </a:r>
            <a:r>
              <a:rPr lang="ja-JP" altLang="en-US" sz="2400">
                <a:latin typeface="ＭＳ Ｐゴシック" panose="020B0600070205080204" pitchFamily="50" charset="-128"/>
              </a:rPr>
              <a:t>〇日本一夫、高齢太郎、・・・　　　（〇発表責任者）</a:t>
            </a:r>
          </a:p>
        </p:txBody>
      </p:sp>
      <p:sp>
        <p:nvSpPr>
          <p:cNvPr id="4103" name="正方形/長方形 7">
            <a:extLst>
              <a:ext uri="{FF2B5EF4-FFF2-40B4-BE49-F238E27FC236}">
                <a16:creationId xmlns:a16="http://schemas.microsoft.com/office/drawing/2014/main" id="{DE2801B6-155C-42A4-8FC3-B4D3B4AF6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3513" y="1873250"/>
            <a:ext cx="3325812" cy="36988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FF0000"/>
                </a:solidFill>
              </a:rPr>
              <a:t>↑</a:t>
            </a:r>
            <a:r>
              <a:rPr kumimoji="0" lang="ja-JP" altLang="en-US" sz="1800">
                <a:solidFill>
                  <a:srgbClr val="FF0000"/>
                </a:solidFill>
              </a:rPr>
              <a:t>発表者全員の氏名を記載する</a:t>
            </a:r>
          </a:p>
        </p:txBody>
      </p:sp>
      <p:sp>
        <p:nvSpPr>
          <p:cNvPr id="4104" name="正方形/長方形 9">
            <a:extLst>
              <a:ext uri="{FF2B5EF4-FFF2-40B4-BE49-F238E27FC236}">
                <a16:creationId xmlns:a16="http://schemas.microsoft.com/office/drawing/2014/main" id="{D96531E2-A76D-4FEC-AF8E-4EB91770A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8100" y="4022725"/>
            <a:ext cx="3352800" cy="822325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>
                <a:solidFill>
                  <a:srgbClr val="FF0000"/>
                </a:solidFill>
              </a:rPr>
              <a:t> ←開示すべき内容がある項目のみ記載する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</TotalTime>
  <Words>94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Times New Roman</vt:lpstr>
      <vt:lpstr>ＭＳ Ｐゴシック</vt:lpstr>
      <vt:lpstr>Arial</vt:lpstr>
      <vt:lpstr>Default Design</vt:lpstr>
      <vt:lpstr>発表者のＣＯ Ｉ 開示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齋藤 英司</cp:lastModifiedBy>
  <cp:revision>100</cp:revision>
  <dcterms:created xsi:type="dcterms:W3CDTF">2000-09-04T17:39:07Z</dcterms:created>
  <dcterms:modified xsi:type="dcterms:W3CDTF">2022-03-22T08:08:36Z</dcterms:modified>
</cp:coreProperties>
</file>