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BB2F439-03A6-4DAA-B097-223CE49592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27FC00-9C4D-4520-9F3E-FF3B0BFB4C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2993371-32D5-4FCC-BED2-71F1CE8957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0B74066-4307-4827-B701-9FDB1C9167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CE9B033F-089B-44AC-A6FE-EB2E85FC40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21C0293-E44A-4E79-8617-FE1A442D65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CADBA8-4847-4F6E-97B2-3CD5DDCBF4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33791F4-C47B-408B-A73F-E939EBC6FF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4068B4F-4BBF-42F1-800B-8A931D2246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63FC18E-94EF-4D11-B752-47E821C68C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A9D85CD-0DD3-4217-A618-AE33975A6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6309125-5C7B-4FD8-A778-EA68EEC867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56A0E85-1030-48C7-964F-4D3FDC7FE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3C2CD22-CCBD-47D0-91D6-7E04F1220034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9D53903-316C-43C5-B59F-87FEA16B2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01C99BF-6041-4F69-8233-8872BD518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7B5A02-201A-431E-9C57-00E220BCB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47272C-0EAC-46D9-8078-BB9AB73EB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0A845F-836A-4D17-A3CA-388108151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DC462-D89C-43F7-893D-846E353B8D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682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E9CEE0-9D62-4346-A757-557DC70A1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D1A8A5-E33F-46D1-9DA5-7EA679F1D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89CA97-18C3-4809-81A0-4F33E40C5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8B28E-9721-4691-A377-1FAEAE5905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69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95598A-71F6-4636-AED8-1C8B7CA8F5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A2B96B-2382-4371-83D9-EEB8FFB6C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F791C4-3170-4C2C-85F1-FBBDA7811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BEB8-B662-4AFC-854A-68DC9D7F8D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82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DF3753-302C-457D-9938-E08794121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B342E0-6E88-4307-9FF8-AAD25C369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A8062C-BC31-4841-B7A9-85AFA7C8A2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00133-FB6B-4497-B024-B3A2CDBDDC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96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E59572-50C5-4F9E-8E9C-082F73768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9F711F-9D4E-446C-B043-B16C35A97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264B0F-D0C7-46FA-B17E-88EE4AD8B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C5D3A-0799-4F97-B7DB-890F75D2EB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745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EB3EE4-83E6-40F2-BA97-89F49D680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6C3C4-5E51-4E23-998B-05634DB59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4CADF-8A36-4271-BB62-C706D4C99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0F76-EF62-498F-8883-B973E7466A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45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D16AF7-FE95-4168-8AD4-872268B2F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5A564D-E2E8-466B-A0A8-799039DD5F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C767BE-6D64-4626-8EB1-C84A2B7E7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56229-D03F-45F1-8400-8691D12014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788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6161B6-C31B-4B34-B2B4-5B13B072D2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EC7380-4C5E-4FC9-9193-AA149E632B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D1F910-4DEC-4040-ADCB-033B18CB0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5989-6C7C-4B68-9543-C40C96FA98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9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A39A44-CDFF-42AC-BB8A-608BB6986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E271DD-E5EC-463E-A350-488E60B24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86263D-6786-4466-9B20-2E31F8E5B3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B780-D25A-4D64-A19F-7B7AA5868C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84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627C82-9288-40C9-9A12-79554A9B1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23235B-15F9-4652-AAE6-1D145C4F2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2B0748-A71A-4E69-808E-B207033C1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5903-F321-41ED-8CCF-A7D74FE9F6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5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596E2-3BCF-4D9D-9271-D5CA9E1F3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552345-C838-4584-AA7C-44EBC73A8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983EA-A407-4F44-8940-421DBEE1E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A058-DA72-49E6-91E6-F3212B828C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4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ED8B0D-4B53-405B-A32E-6EDEC7095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921C3B-2960-40CA-967A-EE53CD036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78B518-6437-4F21-8390-F7A2CC1074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7D2142-FB13-462B-B29F-E33596399B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38A2E-0005-4337-BAA6-9B4F0D4BF7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B4A6ECF3-152E-4469-A402-1C1937212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3AC3987-8152-4FED-B29E-A5D83F214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3" y="2733675"/>
            <a:ext cx="8166100" cy="2732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 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HA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KK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機器</a:t>
            </a:r>
          </a:p>
          <a:p>
            <a:pPr eaLnBrk="1" hangingPunct="1"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⑥受託研究・共同研究費：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HA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</a:p>
          <a:p>
            <a:pPr eaLnBrk="1" hangingPunct="1"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⑦奨学寄付金：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KK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機器</a:t>
            </a:r>
          </a:p>
          <a:p>
            <a:pPr eaLnBrk="1" hangingPunct="1"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⑧寄附講座所属：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SF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薬品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9F32E20-B493-492E-AC2C-1ABF06C63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3875"/>
            <a:ext cx="8640763" cy="61356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3C6162A7-E15A-4D87-9B7C-2B878251C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838" y="544513"/>
            <a:ext cx="4459287" cy="703262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kumimoji="0" lang="ja-JP" altLang="en-US"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endParaRPr kumimoji="0" lang="en-US" altLang="ja-JP" sz="1800" i="1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1" name="テキスト ボックス 5">
            <a:extLst>
              <a:ext uri="{FF2B5EF4-FFF2-40B4-BE49-F238E27FC236}">
                <a16:creationId xmlns:a16="http://schemas.microsoft.com/office/drawing/2014/main" id="{E081645C-E34D-414B-B555-24E93DDF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011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様式</a:t>
            </a:r>
            <a:r>
              <a:rPr lang="en-US" altLang="ja-JP" sz="2000">
                <a:latin typeface="ＭＳ Ｐゴシック" panose="020B0600070205080204" pitchFamily="50" charset="-128"/>
              </a:rPr>
              <a:t>1C</a:t>
            </a:r>
          </a:p>
        </p:txBody>
      </p:sp>
      <p:sp>
        <p:nvSpPr>
          <p:cNvPr id="4102" name="テキスト ボックス 7">
            <a:extLst>
              <a:ext uri="{FF2B5EF4-FFF2-40B4-BE49-F238E27FC236}">
                <a16:creationId xmlns:a16="http://schemas.microsoft.com/office/drawing/2014/main" id="{5EEF5AF4-F76E-4BB9-B538-DA73AC65F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354138"/>
            <a:ext cx="7939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発表者名</a:t>
            </a:r>
            <a:r>
              <a:rPr lang="en-US" altLang="ja-JP" sz="2400">
                <a:latin typeface="ＭＳ Ｐゴシック" panose="020B0600070205080204" pitchFamily="50" charset="-128"/>
              </a:rPr>
              <a:t>:</a:t>
            </a:r>
            <a:r>
              <a:rPr lang="ja-JP" altLang="en-US" sz="2400">
                <a:latin typeface="ＭＳ Ｐゴシック" panose="020B0600070205080204" pitchFamily="50" charset="-128"/>
              </a:rPr>
              <a:t>〇日本一夫、高齢太郎、・・・　　　（〇発表責任者）</a:t>
            </a:r>
          </a:p>
        </p:txBody>
      </p:sp>
      <p:sp>
        <p:nvSpPr>
          <p:cNvPr id="4103" name="正方形/長方形 7">
            <a:extLst>
              <a:ext uri="{FF2B5EF4-FFF2-40B4-BE49-F238E27FC236}">
                <a16:creationId xmlns:a16="http://schemas.microsoft.com/office/drawing/2014/main" id="{DE2801B6-155C-42A4-8FC3-B4D3B4AF6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3" y="1873250"/>
            <a:ext cx="3325812" cy="3698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  <p:sp>
        <p:nvSpPr>
          <p:cNvPr id="4104" name="正方形/長方形 9">
            <a:extLst>
              <a:ext uri="{FF2B5EF4-FFF2-40B4-BE49-F238E27FC236}">
                <a16:creationId xmlns:a16="http://schemas.microsoft.com/office/drawing/2014/main" id="{D96531E2-A76D-4FEC-AF8E-4EB91770A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022725"/>
            <a:ext cx="3352800" cy="8223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>
                <a:solidFill>
                  <a:srgbClr val="FF0000"/>
                </a:solidFill>
              </a:rPr>
              <a:t> ←開示すべき内容がある項目のみ記載する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94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齋藤 英司</cp:lastModifiedBy>
  <cp:revision>100</cp:revision>
  <dcterms:created xsi:type="dcterms:W3CDTF">2000-09-04T17:39:07Z</dcterms:created>
  <dcterms:modified xsi:type="dcterms:W3CDTF">2022-03-22T08:08:36Z</dcterms:modified>
</cp:coreProperties>
</file>