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05BC5F8-E222-4A9B-A746-06D746EE4B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73B8A36-DC60-4C8A-8DF4-BA2DDF0C5FE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8E742FD-5033-412F-B8A2-08337609AC0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A615E72-D402-431A-86C8-CDCEA7462DA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FEDFE02-65F3-4F81-8889-0E7FF8823F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0110E3F-B55C-4803-B33B-E85A725923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10F46F1-100F-494F-AABD-444C0D69CD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B63844E-5960-4D43-8079-5B59D044F1C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3F6A2E-9BB4-460B-93A6-D07B6280D1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4EFF02A-525B-46F4-9C1A-8EC8FA0967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64C2C10-3DE8-419B-9997-19B8CAC2AF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F881D9A-966B-4499-BC4F-AA25EAC2F7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D6AE6CD-9E20-4255-805A-5472E5625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B549FD-AD4B-4BB1-9537-E4E14C2F1822}" type="slidenum">
              <a:rPr kumimoji="0" lang="en-US" altLang="ja-JP" sz="1200" smtClean="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4779B9-04A1-42F6-8929-2B49FB813F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2A3E47-9D42-4B0D-B2B6-3823802F3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F23F2-F7E2-4DF5-8AC3-0C0139B01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C99D6D-2801-4D56-B876-C60BB75FD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CF3CE0-1DD5-4367-9F36-9FDF4E92B8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B3FFC-F0D9-4459-BE7B-A5B58C7D2A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07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AD6358-1758-43F3-A85F-E79739F261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6D1AAE-5ADD-42C9-8E07-3580277FFF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9B9530-7F99-448B-B51D-E990B7E306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B15E-0D0D-4CE8-ADA0-D9BA398A2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459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648B71-9C57-4F60-A84C-AA5D8C5AB4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2F6FD0-9B98-4FCE-8CA8-41E8B8C4CE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A8FBEF-7108-46D3-A810-0D26D638CA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F2945-1CBA-4194-B11E-4E5CACDC1D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01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EA5728-CE43-46AC-B99D-DB28D381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2D15EE-DA96-4058-8874-CC33079A8C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9F387-C7EF-4B05-860B-1F0FA6596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BC210-B2E2-4B12-A136-D815AFBAE3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73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11BD6C-250D-4CDD-AD04-0B66EF27EB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0B305C-5AEE-4F43-B785-3E00D21CA0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9B8AFE-049B-4227-9374-B7DE09178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35223-C749-454C-BD93-E22B7FE124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9DCBC5-0427-4071-B064-D077D4C8C0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6063A9-D7D3-43B6-A58F-D0E27A8E3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A6687E-773B-4308-A36E-72C4BA633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EDA2-1C04-4730-B9F1-55266F25D7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57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81BD72-5412-4EB2-AD47-75DEC4AFB9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6F2DE5-80B9-453A-ADC6-9FED0AF349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B41722-9F0C-4927-A6A3-5D0A1AE25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77848-95E1-43FA-82EA-06A39C015A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181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867D2FB-B515-43EB-BBEB-8406476FC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25C623-53E0-42D0-B5E4-F74A135F97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5A5A61-D8FD-48EA-A825-583D5A3A4B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1C4F1-51F3-4ED5-BEEE-3F828C9228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550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5C12F3B-7130-4B86-A28F-4499BF4680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436FE93-ABE2-4851-8143-78CA91E2C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B603957-14D1-41F8-9A32-815639635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E81FF-BE4E-41AE-AE25-9F7EA5663D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287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995281-7F37-43D9-AAB5-9E4E74CA7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DB7027-30F8-4E26-BC37-83415D600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DF112A-1F28-449F-9521-118BF3931B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14EE7-162B-4B0E-9E1A-5172AF8A7A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49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DF5F07-731F-4B8E-AF7D-707F3C5DF4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D34AE7-22C7-4E50-86F9-A6906C985C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C4A67E-53D3-4772-8BA3-C946D1EFF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8D830-0081-46EF-B534-DF85513A3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241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36F0CF0-AD5F-4737-BCE9-E5E34D682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B0EA5D-5BD9-40AD-A6B4-2B5398141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E10CF3-E8E7-486F-A68D-745D23DD67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BB0216-D8FC-4B44-86C4-079FB36423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642673-ABF9-4EC4-BAA4-3974DD594B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1161A7E1-515A-42C2-B5E1-D8DCA11D2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7541B93E-5249-412D-AEA2-870EE1619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538" y="2451100"/>
            <a:ext cx="8166100" cy="12461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　　演題発表に関連し、開示すべき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関係にある企業等はありません。</a:t>
            </a: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A0E6E5C7-4E99-4AAE-A3BA-228828174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3875"/>
            <a:ext cx="8640763" cy="61356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33B4306-B72E-4A29-AF24-284BC1AC5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838" y="544513"/>
            <a:ext cx="4459287" cy="703262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kumimoji="0" lang="ja-JP" altLang="en-US"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endParaRPr kumimoji="0" lang="en-US" altLang="ja-JP" sz="1800" i="1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1" name="テキスト ボックス 5">
            <a:extLst>
              <a:ext uri="{FF2B5EF4-FFF2-40B4-BE49-F238E27FC236}">
                <a16:creationId xmlns:a16="http://schemas.microsoft.com/office/drawing/2014/main" id="{7C7896A8-7355-41C7-B42F-8E336865F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011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様式</a:t>
            </a:r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1D</a:t>
            </a:r>
          </a:p>
        </p:txBody>
      </p:sp>
      <p:sp>
        <p:nvSpPr>
          <p:cNvPr id="4102" name="テキスト ボックス 7">
            <a:extLst>
              <a:ext uri="{FF2B5EF4-FFF2-40B4-BE49-F238E27FC236}">
                <a16:creationId xmlns:a16="http://schemas.microsoft.com/office/drawing/2014/main" id="{DE3B75C5-EC2F-45E3-A78F-A4EC2D05E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354138"/>
            <a:ext cx="7939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発表者名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: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〇日本一夫、高齢太郎、・・・　　　（〇発表責任者）</a:t>
            </a:r>
          </a:p>
        </p:txBody>
      </p:sp>
      <p:sp>
        <p:nvSpPr>
          <p:cNvPr id="4103" name="正方形/長方形 7">
            <a:extLst>
              <a:ext uri="{FF2B5EF4-FFF2-40B4-BE49-F238E27FC236}">
                <a16:creationId xmlns:a16="http://schemas.microsoft.com/office/drawing/2014/main" id="{89F9D9CB-9428-4457-8ECB-695C1740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1873250"/>
            <a:ext cx="3325812" cy="36988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53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齋藤 英司</cp:lastModifiedBy>
  <cp:revision>95</cp:revision>
  <dcterms:created xsi:type="dcterms:W3CDTF">2000-09-04T17:39:07Z</dcterms:created>
  <dcterms:modified xsi:type="dcterms:W3CDTF">2022-03-22T08:08:48Z</dcterms:modified>
</cp:coreProperties>
</file>